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0" r:id="rId39"/>
    <p:sldId id="311" r:id="rId40"/>
    <p:sldId id="312" r:id="rId41"/>
    <p:sldId id="313" r:id="rId42"/>
    <p:sldId id="340" r:id="rId43"/>
    <p:sldId id="339" r:id="rId44"/>
    <p:sldId id="314" r:id="rId45"/>
    <p:sldId id="331" r:id="rId46"/>
    <p:sldId id="332" r:id="rId47"/>
    <p:sldId id="346" r:id="rId48"/>
    <p:sldId id="315" r:id="rId49"/>
    <p:sldId id="326" r:id="rId50"/>
    <p:sldId id="333" r:id="rId51"/>
    <p:sldId id="328" r:id="rId52"/>
    <p:sldId id="325" r:id="rId53"/>
    <p:sldId id="341" r:id="rId54"/>
    <p:sldId id="343" r:id="rId55"/>
    <p:sldId id="342" r:id="rId56"/>
    <p:sldId id="347" r:id="rId57"/>
    <p:sldId id="348" r:id="rId58"/>
    <p:sldId id="318" r:id="rId59"/>
    <p:sldId id="319" r:id="rId60"/>
    <p:sldId id="320" r:id="rId61"/>
    <p:sldId id="321" r:id="rId62"/>
    <p:sldId id="322" r:id="rId63"/>
    <p:sldId id="336" r:id="rId64"/>
    <p:sldId id="25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0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Try to understand how technical and cultural practices associated with </a:t>
            </a:r>
            <a:r>
              <a:rPr lang="en-US" dirty="0" err="1" smtClean="0"/>
              <a:t>DevOps</a:t>
            </a:r>
            <a:r>
              <a:rPr lang="en-US" dirty="0" smtClean="0"/>
              <a:t> affect IT performance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have to hire special </a:t>
            </a:r>
            <a:r>
              <a:rPr lang="en-US" dirty="0" err="1" smtClean="0"/>
              <a:t>DevOps</a:t>
            </a:r>
            <a:r>
              <a:rPr lang="en-US" dirty="0" smtClean="0"/>
              <a:t> people and build a </a:t>
            </a:r>
            <a:r>
              <a:rPr lang="en-US" dirty="0" err="1" smtClean="0"/>
              <a:t>DevOps</a:t>
            </a:r>
            <a:r>
              <a:rPr lang="en-US" dirty="0" smtClean="0"/>
              <a:t> team.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No, </a:t>
            </a:r>
            <a:r>
              <a:rPr lang="en-US" dirty="0" err="1" smtClean="0"/>
              <a:t>DevOps</a:t>
            </a:r>
            <a:r>
              <a:rPr lang="en-US" dirty="0" smtClean="0"/>
              <a:t> is focused on improving service delivery from design to release.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people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meetings? </a:t>
            </a:r>
          </a:p>
          <a:p>
            <a:pPr lvl="1"/>
            <a:r>
              <a:rPr lang="en-US" dirty="0" smtClean="0"/>
              <a:t>And do </a:t>
            </a:r>
            <a:r>
              <a:rPr lang="en-US" dirty="0" err="1" smtClean="0"/>
              <a:t>devs</a:t>
            </a:r>
            <a:r>
              <a:rPr lang="en-US" dirty="0" smtClean="0"/>
              <a:t>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What happens when we push </a:t>
            </a:r>
            <a:r>
              <a:rPr lang="en-US" dirty="0" smtClean="0"/>
              <a:t>work through a </a:t>
            </a:r>
            <a:r>
              <a:rPr lang="en-US" dirty="0" smtClean="0"/>
              <a:t>complex system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Traditional utilization thinking: focus on operating resources at peak capacity</a:t>
            </a:r>
          </a:p>
          <a:p>
            <a:pPr lvl="1"/>
            <a:r>
              <a:rPr lang="en-US" dirty="0" smtClean="0"/>
              <a:t>Optimize locally rather than at the system level</a:t>
            </a:r>
          </a:p>
          <a:p>
            <a:endParaRPr lang="en-US" dirty="0" smtClean="0"/>
          </a:p>
          <a:p>
            <a:r>
              <a:rPr lang="en-US" dirty="0" smtClean="0"/>
              <a:t>Throughput thinking: focus on identifying the constraints that reduce delivery effectiveness</a:t>
            </a:r>
          </a:p>
          <a:p>
            <a:endParaRPr lang="en-US" dirty="0" smtClean="0"/>
          </a:p>
          <a:p>
            <a:r>
              <a:rPr lang="en-US" dirty="0" smtClean="0"/>
              <a:t>Software development is a stochastic system with queues (non-linear and non-deterministic)</a:t>
            </a:r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projects (batch sizes)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</a:t>
            </a:r>
            <a:r>
              <a:rPr lang="en-US" dirty="0" smtClean="0"/>
              <a:t>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Challenges with dynamic infrastructure:</a:t>
            </a:r>
          </a:p>
          <a:p>
            <a:pPr lvl="1"/>
            <a:r>
              <a:rPr lang="en-US" dirty="0" smtClean="0"/>
              <a:t>Server sprawl: it’s easy to create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drift: infrastructure configuration changes creep in over time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Snowflake servers: the special servers everyone is afraid to touch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Automation fear: Running automation tools manually instead of unattended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Erosion: problems creep into running systems over time (</a:t>
            </a:r>
            <a:r>
              <a:rPr lang="en-US" dirty="0" err="1" smtClean="0"/>
              <a:t>Heroku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329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8016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Core principles:</a:t>
            </a:r>
          </a:p>
          <a:p>
            <a:pPr lvl="1"/>
            <a:r>
              <a:rPr lang="en-US" dirty="0" smtClean="0"/>
              <a:t>Systems can be easily reproduced like software builds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Systems are disposable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will always need to change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57" y="233750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8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an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</a:t>
            </a: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IT Change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12161</TotalTime>
  <Words>2396</Words>
  <Application>Microsoft Macintosh PowerPoint</Application>
  <PresentationFormat>On-screen Show (4:3)</PresentationFormat>
  <Paragraphs>388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DevOps &amp; Cloud Infrastructure SEIS 665 Week 11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DevOps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Infrastructure as Code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156</cp:revision>
  <dcterms:created xsi:type="dcterms:W3CDTF">2016-04-01T03:52:31Z</dcterms:created>
  <dcterms:modified xsi:type="dcterms:W3CDTF">2016-08-14T03:44:06Z</dcterms:modified>
</cp:coreProperties>
</file>